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83" r:id="rId7"/>
    <p:sldId id="27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7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5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F9B6-4114-4760-ACE1-BF3E0EE773DD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8FA7-850B-4C96-8F1F-C5D4BCAD2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pIDQR8XFtk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Warm-Up 7NOV16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689100"/>
            <a:ext cx="1117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Name the first five POTUS, their political party and their state: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What was the purpose of the Embargo Act of 1807?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 law passed by Congress forbidding all exportation of goods from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Passed because of the seizure of U.S. ships by Britain and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Hurt the U.S. Economy and was repealed in 1809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Embargo Act helped to revive the Federalists. It caused New England's industry to grow. It eventually led to the War of 1812.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7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Warhawks: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Young congressmen from the Southern and Western states that sought to go to war with Great Britain to solve the Indian problem in the new territories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Strike back at Great Britain due to impressment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Led by Henry Clay (KY) and John C. Calhoun (SC) 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Treaty of Ghent was signed on December 24, 1814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Basically an armistice</a:t>
            </a:r>
            <a:r>
              <a:rPr lang="en-US" sz="2400" dirty="0" smtClean="0">
                <a:latin typeface="Arial Black" panose="020B0A04020102020204" pitchFamily="34" charset="0"/>
              </a:rPr>
              <a:t>, both sides agreed to stop fighting, return conquered territory, and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call the war a draw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Addressed the release of prisoners, a restoration of conquered territory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A commission would be established to settle the disputed northeastern boundary between the US and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What the treaty did not address was </a:t>
            </a:r>
            <a:r>
              <a:rPr lang="en-US" sz="2400" dirty="0" smtClean="0">
                <a:latin typeface="Arial Black" panose="020B0A04020102020204" pitchFamily="34" charset="0"/>
              </a:rPr>
              <a:t>impressments, blockades, indemnities, the right for search and seizure, military control of the Great Lakes, or a neutral Indian barrier state b/w the US and Canada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(Pretty much everything that caused the war)</a:t>
            </a: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Nullification (VA/KY Resolutions)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Nullification of acts of Congress that were deemed unconstitutional by the states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Authors – Madison (VA) and Jefferson (KY)</a:t>
            </a:r>
            <a:endParaRPr lang="en-US" sz="2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Arial Black" panose="020B0A04020102020204" pitchFamily="34" charset="0"/>
              </a:rPr>
              <a:t>Marbury v. Madison: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Established JUDICIAL REVIEW of all acts of Congress and actions of the Executive Branch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Chief Justice John Marshall ruled Congress had overstepped their power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Made the Judiciary Branch an equal partner in the system of Checks and Balances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First Political Parties: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Federalists</a:t>
            </a:r>
            <a:r>
              <a:rPr lang="en-US" sz="2400" dirty="0" smtClean="0">
                <a:latin typeface="Arial Black" panose="020B0A04020102020204" pitchFamily="34" charset="0"/>
              </a:rPr>
              <a:t> – Wealthy, primarily New England,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Loose interpretation of the Constitution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Leaders –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Adams, Hamilton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Democratic-Republicans</a:t>
            </a:r>
            <a:r>
              <a:rPr lang="en-US" sz="2400" dirty="0" smtClean="0">
                <a:latin typeface="Arial Black" panose="020B0A04020102020204" pitchFamily="34" charset="0"/>
              </a:rPr>
              <a:t> – Farmers, Primarily from the South,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Strict interpretation of the Constitution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Leaders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– Jefferson, Madison, Monroe</a:t>
            </a:r>
            <a:endParaRPr lang="en-US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Hamilton Financial 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Pay off foreign debt </a:t>
            </a:r>
            <a:r>
              <a:rPr lang="en-US" sz="2800" dirty="0" smtClean="0">
                <a:latin typeface="Arial Black" panose="020B0A04020102020204" pitchFamily="34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issue new government bonds to replace those sold during the Revolutionary War </a:t>
            </a:r>
            <a:r>
              <a:rPr lang="en-US" sz="2800" dirty="0" smtClean="0">
                <a:latin typeface="Arial Black" panose="020B0A04020102020204" pitchFamily="34" charset="0"/>
              </a:rPr>
              <a:t>and under the Articles of Confederation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Federal Government would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assume the debts of the states </a:t>
            </a:r>
            <a:endParaRPr lang="en-US" sz="28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Create a National Bank </a:t>
            </a:r>
            <a:r>
              <a:rPr lang="en-US" sz="2800" dirty="0" smtClean="0">
                <a:latin typeface="Arial Black" panose="020B0A04020102020204" pitchFamily="34" charset="0"/>
              </a:rPr>
              <a:t>– The Bank of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Issue paper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Made use of the “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Elastic Clause </a:t>
            </a:r>
            <a:r>
              <a:rPr lang="en-US" sz="2800" dirty="0" smtClean="0">
                <a:latin typeface="Arial Black" panose="020B0A04020102020204" pitchFamily="34" charset="0"/>
              </a:rPr>
              <a:t>of the U.S. Constitution”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Favored New England Traders and Merchants (Upper Class)</a:t>
            </a:r>
            <a:endParaRPr lang="en-US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Whiskey Rebellion: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Started because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Alexander Hamilton </a:t>
            </a:r>
            <a:r>
              <a:rPr lang="en-US" sz="2400" dirty="0" smtClean="0">
                <a:latin typeface="Arial Black" panose="020B0A04020102020204" pitchFamily="34" charset="0"/>
              </a:rPr>
              <a:t>sought to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impose a tax on “distilled spirits”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Many poor farmers made whiskey from their grain because it was easier to transport and sell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Farmers in Western Pennsylvania refused to pay the tax and rebelled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Hamilton saw this as an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opportunity to strengthen the Federal Government</a:t>
            </a:r>
            <a:r>
              <a:rPr lang="en-US" sz="2400" dirty="0" smtClean="0">
                <a:latin typeface="Arial Black" panose="020B0A04020102020204" pitchFamily="34" charset="0"/>
              </a:rPr>
              <a:t> by putting down the rebellion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15,000 soldiers led by George Washington and Hamilton went to Pennsylvania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Proved the United States could enforce their laws</a:t>
            </a:r>
            <a:endParaRPr lang="en-US" sz="24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04900"/>
            <a:ext cx="118237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Jay’s Treaty: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John Jay was in Great Britain to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negotiate control of the land west of the Appalachian Mountains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The results of the Battle of Fallen Timbers caused the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British</a:t>
            </a:r>
            <a:r>
              <a:rPr lang="en-US" sz="2800" dirty="0" smtClean="0">
                <a:latin typeface="Arial Black" panose="020B0A04020102020204" pitchFamily="34" charset="0"/>
              </a:rPr>
              <a:t> to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evacuate their posts in the Northwest Territory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Americans in the NW Territory did not like that the British were allowed to continue their fur trade in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U.S. had to pay lingering debts from the Treaty of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Did not solve the problems with British Navy seizing U.S. 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Did allow the U.S. to avoid going to war with Great Britain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04900"/>
            <a:ext cx="1182370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XYZ Affair: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Arial Black" panose="020B0A04020102020204" pitchFamily="34" charset="0"/>
              </a:rPr>
              <a:t>Adams sent three new envoys to meet the French minister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Talleyrand</a:t>
            </a:r>
            <a:r>
              <a:rPr lang="en-US" sz="2400" dirty="0">
                <a:latin typeface="Arial Black" panose="020B0A04020102020204" pitchFamily="34" charset="0"/>
              </a:rPr>
              <a:t>: future chief justice John Marshall, Charles Pinckney and Elbridge Gerry to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negotiate a solution for the French seizing U.S. ships headed for Great Britain</a:t>
            </a:r>
            <a:r>
              <a:rPr lang="en-US" sz="2400" dirty="0">
                <a:latin typeface="Arial Black" panose="020B0A04020102020204" pitchFamily="34" charset="0"/>
              </a:rPr>
              <a:t>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Three go-betweens </a:t>
            </a:r>
            <a:r>
              <a:rPr lang="en-US" sz="2400" dirty="0">
                <a:latin typeface="Arial Black" panose="020B0A04020102020204" pitchFamily="34" charset="0"/>
              </a:rPr>
              <a:t>approached the envoys and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demanded a loan of 32 million florins and a bribe of $250,000 </a:t>
            </a:r>
            <a:r>
              <a:rPr lang="en-US" sz="2400" dirty="0">
                <a:latin typeface="Arial Black" panose="020B0A04020102020204" pitchFamily="34" charset="0"/>
              </a:rPr>
              <a:t>before they could speak to Talleyrand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Black" panose="020B0A04020102020204" pitchFamily="34" charset="0"/>
              </a:rPr>
              <a:t>President Adams published the documents, in which the three go-betweens were referred to as X,Y, and Z, and the event became known as the 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XYZ affair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 Black" panose="020B0A04020102020204" pitchFamily="34" charset="0"/>
              </a:rPr>
              <a:t>In 1798, Congress created the Department of the Navy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Extreme anti-French sentiment, after the details of the XYZ Affair were published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Warm-Up 7NOV16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689100"/>
            <a:ext cx="1117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Name the first five POTUS, their political party and their state: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George Washington – none – Virginia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John Adams – Federalists – Massachusetts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Thomas Jefferson – Democratic-Republican – Virginia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James Madison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Democratic-Republican - Virginia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James Monroe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Democratic-Republican - Virginia</a:t>
            </a: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04900"/>
            <a:ext cx="11823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The practice of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Impressment</a:t>
            </a:r>
            <a:r>
              <a:rPr lang="en-US" sz="2400" dirty="0" smtClean="0">
                <a:latin typeface="Arial Black" panose="020B0A040201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Capture a 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Kidnap people and force them </a:t>
            </a:r>
            <a:r>
              <a:rPr lang="en-US" sz="2400" dirty="0" smtClean="0">
                <a:latin typeface="Arial Black" panose="020B0A04020102020204" pitchFamily="34" charset="0"/>
              </a:rPr>
              <a:t>to serve in the British Navy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0" y="1054100"/>
            <a:ext cx="11823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War of 1812: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</a:t>
            </a:r>
            <a:r>
              <a:rPr lang="en-US" sz="2400" dirty="0" smtClean="0">
                <a:latin typeface="Arial Black" panose="020B0A04020102020204" pitchFamily="34" charset="0"/>
              </a:rPr>
              <a:t>he U.S. lost more than they won: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Great Britain’s superior navy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created a blockade of the Atlantic coast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British capture Washington, D.C. and burn it to the ground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There were a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great number of battles (land and sea) in the Great Lakes area b/c the British could sail through Canada to the Great Lakes</a:t>
            </a:r>
            <a:r>
              <a:rPr lang="en-US" sz="2400" dirty="0" smtClean="0">
                <a:latin typeface="Arial Black" panose="020B0A04020102020204" pitchFamily="34" charset="0"/>
              </a:rPr>
              <a:t> and there were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large numbers of Indian tribes that were willing to fight with the British against the U.S. 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00" y="1054100"/>
            <a:ext cx="10807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Battle of New Orleans: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Andrew Jackson </a:t>
            </a:r>
            <a:r>
              <a:rPr lang="en-US" sz="2400" dirty="0" smtClean="0">
                <a:latin typeface="Arial Black" panose="020B0A04020102020204" pitchFamily="34" charset="0"/>
              </a:rPr>
              <a:t>led a mixed force of @ 7000 men, who were faced by 8000 British troops on January 8, 1815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result was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British suffered over 2000 KIA/WIA’s </a:t>
            </a:r>
            <a:r>
              <a:rPr lang="en-US" sz="2400" dirty="0" smtClean="0">
                <a:latin typeface="Arial Black" panose="020B0A04020102020204" pitchFamily="34" charset="0"/>
              </a:rPr>
              <a:t>compared to about 70 US troops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bad part of the Battle of New Orleans is that </a:t>
            </a:r>
            <a:r>
              <a:rPr 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war was over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Black" panose="020B0A04020102020204" pitchFamily="34" charset="0"/>
              </a:rPr>
              <a:t>The Treaty of Ghent was signed on December 24, 1814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92200"/>
            <a:ext cx="10807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Adams-Onis Treaty</a:t>
            </a:r>
            <a:r>
              <a:rPr lang="en-US" sz="2800" dirty="0" smtClean="0">
                <a:latin typeface="Arial Black" panose="020B0A040201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</a:rPr>
              <a:t>under its terms, the United States 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paid Spain $5 million for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Florida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Spain 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recognized America's claims to the Oregon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 Black" panose="020B0A04020102020204" pitchFamily="34" charset="0"/>
              </a:rPr>
              <a:t>T</a:t>
            </a:r>
            <a:r>
              <a:rPr lang="en-US" sz="2800" dirty="0" smtClean="0">
                <a:latin typeface="Arial Black" panose="020B0A04020102020204" pitchFamily="34" charset="0"/>
              </a:rPr>
              <a:t>he </a:t>
            </a:r>
            <a:r>
              <a:rPr lang="en-US" sz="2800" dirty="0">
                <a:latin typeface="Arial Black" panose="020B0A04020102020204" pitchFamily="34" charset="0"/>
              </a:rPr>
              <a:t>United States 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surrendered its claim to northern Mexico (Texas)</a:t>
            </a:r>
            <a:endParaRPr lang="en-US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92200"/>
            <a:ext cx="1080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Judiciary Act of 1789: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Established the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Supreme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Built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Federal Court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Added the position of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Attorney General</a:t>
            </a: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92200"/>
            <a:ext cx="108077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Pinckney’s Treaty: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Spain feared that the U.S. and Great Britain would combine to take the Louisiana Territory from Spain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Spain ceded the Louisiana Territory to France in 1800 </a:t>
            </a:r>
            <a:r>
              <a:rPr lang="en-US" sz="2800" dirty="0" smtClean="0">
                <a:latin typeface="Arial Black" panose="020B0A04020102020204" pitchFamily="34" charset="0"/>
              </a:rPr>
              <a:t>with the Third Treaty of San Ildefonso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Spain gave up all claims to land east of the Mississippi River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Recognized</a:t>
            </a:r>
            <a:r>
              <a:rPr lang="en-US" sz="2800" dirty="0" smtClean="0">
                <a:latin typeface="Arial Black" panose="020B0A04020102020204" pitchFamily="34" charset="0"/>
              </a:rPr>
              <a:t> the 31</a:t>
            </a:r>
            <a:r>
              <a:rPr lang="en-US" sz="2800" baseline="30000" dirty="0" smtClean="0">
                <a:latin typeface="Arial Black" panose="020B0A04020102020204" pitchFamily="34" charset="0"/>
              </a:rPr>
              <a:t>st</a:t>
            </a:r>
            <a:r>
              <a:rPr lang="en-US" sz="2800" dirty="0" smtClean="0">
                <a:latin typeface="Arial Black" panose="020B0A04020102020204" pitchFamily="34" charset="0"/>
              </a:rPr>
              <a:t> parallel as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U.S. – Spanish boundary of Florida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Opened the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Mississippi River to U.S. travelers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Allowed American Traders to use the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Port of New Orleans</a:t>
            </a: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92200"/>
            <a:ext cx="10807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Burr Conspiracy: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Kills Hamilton in a duel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Flees to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Southwest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 effort to capture Spanish possessions in the Southwest or to engineer the secession of western states from the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Brought to trial (Conducted by Chief Justice John Marshall) who ruled that 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conspiracy to commit treason is not same as the overt act of treason: Burr was acquitted					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92200"/>
            <a:ext cx="10807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Abigail Adams: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Leading voice for women’s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Pushed for women’s suffrage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				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092200"/>
            <a:ext cx="10807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U.S. Electorate in 1820: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White Males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Lawful 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Property owners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Property qualifications were steadily being lowered</a:t>
            </a: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				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This Date in History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1143000"/>
            <a:ext cx="1207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1944: Franklin D. Roosevelt is elected POTUS for the 4</a:t>
            </a:r>
            <a:r>
              <a:rPr lang="en-US" sz="28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2800" dirty="0" smtClean="0">
                <a:latin typeface="Arial Black" panose="020B0A04020102020204" pitchFamily="34" charset="0"/>
              </a:rPr>
              <a:t> time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643207"/>
            <a:ext cx="3048000" cy="391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2271584"/>
            <a:ext cx="7978775" cy="42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This Date in History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028700"/>
            <a:ext cx="111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1972: Richard M. Nixon is re-elected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699" y="1776538"/>
            <a:ext cx="8397875" cy="451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This Date in History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17600"/>
            <a:ext cx="1117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1991: Ervin “Magic” Johnson announces that he has HIV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5" y="1770062"/>
            <a:ext cx="8539530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Yesterday </a:t>
            </a:r>
            <a:r>
              <a:rPr lang="en-US" dirty="0" smtClean="0">
                <a:latin typeface="Arial Black" panose="020B0A04020102020204" pitchFamily="34" charset="0"/>
                <a:hlinkClick r:id="rId2"/>
              </a:rPr>
              <a:t>in</a:t>
            </a:r>
            <a:r>
              <a:rPr lang="en-US" dirty="0" smtClean="0">
                <a:latin typeface="Arial Black" panose="020B0A04020102020204" pitchFamily="34" charset="0"/>
              </a:rPr>
              <a:t> History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991831"/>
            <a:ext cx="7696200" cy="56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689100"/>
            <a:ext cx="1117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Washington’s Farewell Address</a:t>
            </a:r>
            <a:r>
              <a:rPr lang="en-US" sz="3200" dirty="0" smtClean="0">
                <a:latin typeface="Arial Black" panose="020B0A040201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Beware of Political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Avoid Foreign Entanglements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Black" panose="020B0A04020102020204" pitchFamily="34" charset="0"/>
              </a:rPr>
              <a:t>Use the U.S. Constitution to solve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 Black" panose="020B0A04020102020204" pitchFamily="34" charset="0"/>
              </a:rPr>
              <a:t>Do not fall into unsustainable debt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7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Louisiana Purchase: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Spain cedes Louisiana Territory to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Slave revolt in (Haiti) ruined Napoleon’s plans of expanding his empire into North America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Jefferson sends James Monroe to France to purchase New Orleans and western Florida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Napoleon needs Cash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Sells the entire Louisiana Territory for $15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Jefferson believed in a strict interpretation of the Constitution and buying land was not in the Constitution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Black" panose="020B0A04020102020204" pitchFamily="34" charset="0"/>
              </a:rPr>
              <a:t>Jefferson submitted the treaty for Senate approval and it was ratified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90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-285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Unit Four Review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00" y="1104900"/>
            <a:ext cx="11176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Harford Convention-Who, What, Why, When AND Where?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Meeting of the states MA, CT, RI, NH and VT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(New England Federalists)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that 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met in Hartford CT to discuss secession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or sign for separate peace with Great Britain prior to the Battle of New Orleans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altLang="en-US" sz="2400" dirty="0" smtClean="0">
                <a:latin typeface="Arial Black" panose="020B0A04020102020204" pitchFamily="34" charset="0"/>
              </a:rPr>
              <a:t/>
            </a:r>
            <a:br>
              <a:rPr lang="en-US" altLang="en-US" sz="2400" dirty="0" smtClean="0">
                <a:latin typeface="Arial Black" panose="020B0A04020102020204" pitchFamily="34" charset="0"/>
              </a:rPr>
            </a:br>
            <a:r>
              <a:rPr lang="en-US" altLang="en-US" sz="2400" dirty="0" smtClean="0">
                <a:latin typeface="Arial Black" panose="020B0A04020102020204" pitchFamily="34" charset="0"/>
              </a:rPr>
              <a:t>The group demanded that there be a Constitutional Amendment of a </a:t>
            </a:r>
            <a: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2/3 Congressional vote before declaring embargos, war or admitting new states</a:t>
            </a:r>
            <a:b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2400" dirty="0" smtClean="0">
                <a:latin typeface="Arial Black" panose="020B0A04020102020204" pitchFamily="34" charset="0"/>
              </a:rPr>
              <a:t/>
            </a:r>
            <a:br>
              <a:rPr lang="en-US" altLang="en-US" sz="2400" dirty="0" smtClean="0">
                <a:latin typeface="Arial Black" panose="020B0A04020102020204" pitchFamily="34" charset="0"/>
              </a:rPr>
            </a:br>
            <a:r>
              <a:rPr lang="en-US" altLang="en-US" sz="2400" dirty="0" smtClean="0">
                <a:latin typeface="Arial Black" panose="020B0A04020102020204" pitchFamily="34" charset="0"/>
              </a:rPr>
              <a:t>They also wanted </a:t>
            </a:r>
            <a: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financial compensation for there economic losses during the War of 1812</a:t>
            </a:r>
            <a:b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altLang="en-US" sz="2400" dirty="0" smtClean="0">
                <a:latin typeface="Arial Black" panose="020B0A04020102020204" pitchFamily="34" charset="0"/>
              </a:rPr>
              <a:t/>
            </a:r>
            <a:br>
              <a:rPr lang="en-US" altLang="en-US" sz="2400" dirty="0" smtClean="0">
                <a:latin typeface="Arial Black" panose="020B0A04020102020204" pitchFamily="34" charset="0"/>
              </a:rPr>
            </a:br>
            <a:r>
              <a:rPr lang="en-US" altLang="en-US" sz="2400" dirty="0" smtClean="0">
                <a:latin typeface="Arial Black" panose="020B0A04020102020204" pitchFamily="34" charset="0"/>
              </a:rPr>
              <a:t>The news of the </a:t>
            </a:r>
            <a:r>
              <a:rPr lang="en-US" altLang="en-US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victory in New Orleans </a:t>
            </a:r>
            <a:r>
              <a:rPr lang="en-US" altLang="en-US" sz="2400" dirty="0" smtClean="0">
                <a:latin typeface="Arial Black" panose="020B0A04020102020204" pitchFamily="34" charset="0"/>
              </a:rPr>
              <a:t>ended the meeting and the delegates left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66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1371</Words>
  <Application>Microsoft Office PowerPoint</Application>
  <PresentationFormat>Widescreen</PresentationFormat>
  <Paragraphs>148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Times New Roman</vt:lpstr>
      <vt:lpstr>Office Theme</vt:lpstr>
      <vt:lpstr>Warm-Up 7NOV16</vt:lpstr>
      <vt:lpstr>Warm-Up 7NOV16</vt:lpstr>
      <vt:lpstr>This Date in History</vt:lpstr>
      <vt:lpstr>This Date in History</vt:lpstr>
      <vt:lpstr>This Date in History</vt:lpstr>
      <vt:lpstr>Yesterday in History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  <vt:lpstr>Unit Four Review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Four Review</dc:title>
  <dc:creator>Wheeler, Michael W.</dc:creator>
  <cp:lastModifiedBy>Wheeler, Michael W.</cp:lastModifiedBy>
  <cp:revision>11</cp:revision>
  <dcterms:created xsi:type="dcterms:W3CDTF">2016-11-07T12:47:00Z</dcterms:created>
  <dcterms:modified xsi:type="dcterms:W3CDTF">2016-11-07T19:31:41Z</dcterms:modified>
</cp:coreProperties>
</file>